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21170900" cy="1587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822151" rtl="0" fontAlgn="auto" latinLnBrk="0" hangingPunct="0">
      <a:lnSpc>
        <a:spcPct val="90000"/>
      </a:lnSpc>
      <a:spcBef>
        <a:spcPts val="52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822151" rtl="0" fontAlgn="auto" latinLnBrk="0" hangingPunct="0">
      <a:lnSpc>
        <a:spcPct val="90000"/>
      </a:lnSpc>
      <a:spcBef>
        <a:spcPts val="52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822151" rtl="0" fontAlgn="auto" latinLnBrk="0" hangingPunct="0">
      <a:lnSpc>
        <a:spcPct val="90000"/>
      </a:lnSpc>
      <a:spcBef>
        <a:spcPts val="52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822151" rtl="0" fontAlgn="auto" latinLnBrk="0" hangingPunct="0">
      <a:lnSpc>
        <a:spcPct val="90000"/>
      </a:lnSpc>
      <a:spcBef>
        <a:spcPts val="52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822151" rtl="0" fontAlgn="auto" latinLnBrk="0" hangingPunct="0">
      <a:lnSpc>
        <a:spcPct val="90000"/>
      </a:lnSpc>
      <a:spcBef>
        <a:spcPts val="52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822151" rtl="0" fontAlgn="auto" latinLnBrk="0" hangingPunct="0">
      <a:lnSpc>
        <a:spcPct val="90000"/>
      </a:lnSpc>
      <a:spcBef>
        <a:spcPts val="52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822151" rtl="0" fontAlgn="auto" latinLnBrk="0" hangingPunct="0">
      <a:lnSpc>
        <a:spcPct val="90000"/>
      </a:lnSpc>
      <a:spcBef>
        <a:spcPts val="52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822151" rtl="0" fontAlgn="auto" latinLnBrk="0" hangingPunct="0">
      <a:lnSpc>
        <a:spcPct val="90000"/>
      </a:lnSpc>
      <a:spcBef>
        <a:spcPts val="52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822151" rtl="0" fontAlgn="auto" latinLnBrk="0" hangingPunct="0">
      <a:lnSpc>
        <a:spcPct val="90000"/>
      </a:lnSpc>
      <a:spcBef>
        <a:spcPts val="52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52" d="100"/>
          <a:sy n="52" d="100"/>
        </p:scale>
        <p:origin x="196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38998" y="14090964"/>
            <a:ext cx="18892905" cy="750422"/>
          </a:xfrm>
          <a:prstGeom prst="rect">
            <a:avLst/>
          </a:prstGeom>
        </p:spPr>
        <p:txBody>
          <a:bodyPr anchor="b"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138998" y="3017903"/>
            <a:ext cx="18894949" cy="5374350"/>
          </a:xfrm>
          <a:prstGeom prst="rect">
            <a:avLst/>
          </a:prstGeom>
        </p:spPr>
        <p:txBody>
          <a:bodyPr anchor="b"/>
          <a:lstStyle>
            <a:lvl1pPr>
              <a:defRPr sz="13200" spc="-2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38998" y="8309570"/>
            <a:ext cx="18892904" cy="2370441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1pPr>
            <a:lvl2pPr marL="0" indent="4572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2pPr>
            <a:lvl3pPr marL="0" indent="9144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3pPr>
            <a:lvl4pPr marL="0" indent="13716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4pPr>
            <a:lvl5pPr marL="0" indent="18288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55193" y="15011681"/>
            <a:ext cx="460514" cy="4630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38998" y="2299769"/>
            <a:ext cx="18892905" cy="1093427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138998" y="723470"/>
            <a:ext cx="18892904" cy="1653647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38998" y="2294433"/>
            <a:ext cx="18892905" cy="1093428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2100"/>
              </a:spcBef>
              <a:buSzTx/>
              <a:buNone/>
              <a:defRPr sz="6000" spc="-59"/>
            </a:lvl1pPr>
            <a:lvl2pPr marL="0" indent="457200">
              <a:spcBef>
                <a:spcPts val="2100"/>
              </a:spcBef>
              <a:buSzTx/>
              <a:buNone/>
              <a:defRPr sz="6000" spc="-59"/>
            </a:lvl2pPr>
            <a:lvl3pPr marL="0" indent="914400">
              <a:spcBef>
                <a:spcPts val="2100"/>
              </a:spcBef>
              <a:buSzTx/>
              <a:buNone/>
              <a:defRPr sz="6000" spc="-59"/>
            </a:lvl3pPr>
            <a:lvl4pPr marL="0" indent="1371600">
              <a:spcBef>
                <a:spcPts val="2100"/>
              </a:spcBef>
              <a:buSzTx/>
              <a:buNone/>
              <a:defRPr sz="6000" spc="-59"/>
            </a:lvl4pPr>
            <a:lvl5pPr marL="0" indent="1828800">
              <a:spcBef>
                <a:spcPts val="2100"/>
              </a:spcBef>
              <a:buSzTx/>
              <a:buNone/>
              <a:defRPr sz="6000" spc="-59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38998" y="5808431"/>
            <a:ext cx="18892904" cy="426072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3200" spc="-2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3200" spc="-2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3200" spc="-2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3200" spc="-2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3200" spc="-2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38998" y="10107389"/>
            <a:ext cx="18892903" cy="10934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138998" y="1626085"/>
            <a:ext cx="18892904" cy="848130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8600" b="1" spc="-28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8600" b="1" spc="-28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8600" b="1" spc="-28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8600" b="1" spc="-28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8600" b="1" spc="-28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1010" y="6056477"/>
            <a:ext cx="18768880" cy="3782716"/>
          </a:xfrm>
          <a:prstGeom prst="rect">
            <a:avLst/>
          </a:prstGeom>
        </p:spPr>
        <p:txBody>
          <a:bodyPr anchor="ctr"/>
          <a:lstStyle>
            <a:lvl1pPr marL="744140" indent="-558105">
              <a:spcBef>
                <a:spcPts val="0"/>
              </a:spcBef>
              <a:buSzTx/>
              <a:buNone/>
              <a:defRPr sz="9600" spc="-19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744140" indent="-100905">
              <a:spcBef>
                <a:spcPts val="0"/>
              </a:spcBef>
              <a:buSzTx/>
              <a:buNone/>
              <a:defRPr sz="9600" spc="-19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744140" indent="356294">
              <a:spcBef>
                <a:spcPts val="0"/>
              </a:spcBef>
              <a:buSzTx/>
              <a:buNone/>
              <a:defRPr sz="9600" spc="-19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744140" indent="813494">
              <a:spcBef>
                <a:spcPts val="0"/>
              </a:spcBef>
              <a:buSzTx/>
              <a:buNone/>
              <a:defRPr sz="9600" spc="-19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744140" indent="1270694">
              <a:spcBef>
                <a:spcPts val="0"/>
              </a:spcBef>
              <a:buSzTx/>
              <a:buNone/>
              <a:defRPr sz="9600" spc="-19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986491" y="10459309"/>
            <a:ext cx="17983399" cy="750422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Attribution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-3387857" y="1119072"/>
            <a:ext cx="18172508" cy="136293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of salad with fried rice, boiled eggs, and chopsticks"/>
          <p:cNvSpPr>
            <a:spLocks noGrp="1"/>
          </p:cNvSpPr>
          <p:nvPr>
            <p:ph type="pic" sz="half" idx="22"/>
          </p:nvPr>
        </p:nvSpPr>
        <p:spPr>
          <a:xfrm>
            <a:off x="10740479" y="475423"/>
            <a:ext cx="9343100" cy="74744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with salmon cakes, salad, and hummus"/>
          <p:cNvSpPr>
            <a:spLocks noGrp="1"/>
          </p:cNvSpPr>
          <p:nvPr>
            <p:ph type="pic" idx="23"/>
          </p:nvPr>
        </p:nvSpPr>
        <p:spPr>
          <a:xfrm>
            <a:off x="8115316" y="4474957"/>
            <a:ext cx="12919109" cy="1503625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651529" y="-1715658"/>
            <a:ext cx="23481771" cy="187854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55193" y="15011681"/>
            <a:ext cx="460514" cy="4630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611111" y="-1490712"/>
            <a:ext cx="29029380" cy="173863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138998" y="8433593"/>
            <a:ext cx="18892904" cy="5374350"/>
          </a:xfrm>
          <a:prstGeom prst="rect">
            <a:avLst/>
          </a:prstGeom>
        </p:spPr>
        <p:txBody>
          <a:bodyPr anchor="b"/>
          <a:lstStyle>
            <a:lvl1pPr>
              <a:defRPr sz="13200" spc="-2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38998" y="13725260"/>
            <a:ext cx="18892904" cy="1122671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1pPr>
            <a:lvl2pPr marL="0" indent="4572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2pPr>
            <a:lvl3pPr marL="0" indent="9144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3pPr>
            <a:lvl4pPr marL="0" indent="13716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4pPr>
            <a:lvl5pPr marL="0" indent="18288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138998" y="930175"/>
            <a:ext cx="18892905" cy="750422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49571" y="15011681"/>
            <a:ext cx="460513" cy="4630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>
            <a:spLocks noGrp="1"/>
          </p:cNvSpPr>
          <p:nvPr>
            <p:ph type="pic" idx="21"/>
          </p:nvPr>
        </p:nvSpPr>
        <p:spPr>
          <a:xfrm>
            <a:off x="8659554" y="806152"/>
            <a:ext cx="12278321" cy="142904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38998" y="8144205"/>
            <a:ext cx="8309571" cy="6582953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1pPr>
            <a:lvl2pPr marL="0" indent="4572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2pPr>
            <a:lvl3pPr marL="0" indent="9144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3pPr>
            <a:lvl4pPr marL="0" indent="13716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4pPr>
            <a:lvl5pPr marL="0" indent="182880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138998" y="1127172"/>
            <a:ext cx="8309571" cy="7141058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38998" y="2299769"/>
            <a:ext cx="18892905" cy="1093427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959242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10048015" y="971517"/>
            <a:ext cx="10495484" cy="139939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138998" y="723470"/>
            <a:ext cx="8309571" cy="1653647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138998" y="2299769"/>
            <a:ext cx="8309571" cy="1093427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38998" y="5664382"/>
            <a:ext cx="8309571" cy="910345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138998" y="723470"/>
            <a:ext cx="8309571" cy="1653647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38998" y="2299769"/>
            <a:ext cx="8309571" cy="1093427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38998" y="5664382"/>
            <a:ext cx="8309571" cy="910345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138998" y="723470"/>
            <a:ext cx="8309571" cy="1653647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38998" y="2299769"/>
            <a:ext cx="8309571" cy="1093427"/>
          </a:xfrm>
          <a:prstGeom prst="rect">
            <a:avLst/>
          </a:prstGeom>
        </p:spPr>
        <p:txBody>
          <a:bodyPr/>
          <a:lstStyle>
            <a:lvl1pPr marL="0" indent="0" defTabSz="955439">
              <a:lnSpc>
                <a:spcPct val="100000"/>
              </a:lnSpc>
              <a:spcBef>
                <a:spcPts val="0"/>
              </a:spcBef>
              <a:buSzTx/>
              <a:buNone/>
              <a:defRPr sz="600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38998" y="5664382"/>
            <a:ext cx="8309571" cy="910345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138998" y="5250325"/>
            <a:ext cx="18892904" cy="5374350"/>
          </a:xfrm>
          <a:prstGeom prst="rect">
            <a:avLst/>
          </a:prstGeom>
        </p:spPr>
        <p:txBody>
          <a:bodyPr anchor="ctr"/>
          <a:lstStyle>
            <a:lvl1pPr>
              <a:defRPr sz="13200" b="0" spc="-2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2682" tIns="82682" rIns="82682" bIns="82682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2682" tIns="82682" rIns="82682" bIns="82682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49681" y="15011681"/>
            <a:ext cx="460514" cy="463054"/>
          </a:xfrm>
          <a:prstGeom prst="rect">
            <a:avLst/>
          </a:prstGeom>
          <a:ln w="12700">
            <a:miter lim="400000"/>
          </a:ln>
        </p:spPr>
        <p:txBody>
          <a:bodyPr wrap="none" lIns="82682" tIns="82682" rIns="82682" bIns="82682" anchor="b">
            <a:spAutoFit/>
          </a:bodyPr>
          <a:lstStyle>
            <a:lvl1pPr algn="ctr" defTabSz="950846"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82215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-19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82215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-19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82215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-19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82215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-19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82215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-19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82215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-19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82215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-19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82215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-19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82215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-19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822151" rtl="0" latinLnBrk="0">
        <a:lnSpc>
          <a:spcPct val="90000"/>
        </a:lnSpc>
        <a:spcBef>
          <a:spcPts val="52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990600" marR="0" indent="-609600" algn="l" defTabSz="2822151" rtl="0" latinLnBrk="0">
        <a:lnSpc>
          <a:spcPct val="90000"/>
        </a:lnSpc>
        <a:spcBef>
          <a:spcPts val="52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71600" marR="0" indent="-609600" algn="l" defTabSz="2822151" rtl="0" latinLnBrk="0">
        <a:lnSpc>
          <a:spcPct val="90000"/>
        </a:lnSpc>
        <a:spcBef>
          <a:spcPts val="52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52600" marR="0" indent="-609600" algn="l" defTabSz="2822151" rtl="0" latinLnBrk="0">
        <a:lnSpc>
          <a:spcPct val="90000"/>
        </a:lnSpc>
        <a:spcBef>
          <a:spcPts val="52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133600" marR="0" indent="-609600" algn="l" defTabSz="2822151" rtl="0" latinLnBrk="0">
        <a:lnSpc>
          <a:spcPct val="90000"/>
        </a:lnSpc>
        <a:spcBef>
          <a:spcPts val="52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514600" marR="0" indent="-609600" algn="l" defTabSz="2822151" rtl="0" latinLnBrk="0">
        <a:lnSpc>
          <a:spcPct val="90000"/>
        </a:lnSpc>
        <a:spcBef>
          <a:spcPts val="52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895600" marR="0" indent="-609600" algn="l" defTabSz="2822151" rtl="0" latinLnBrk="0">
        <a:lnSpc>
          <a:spcPct val="90000"/>
        </a:lnSpc>
        <a:spcBef>
          <a:spcPts val="52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276600" marR="0" indent="-609600" algn="l" defTabSz="2822151" rtl="0" latinLnBrk="0">
        <a:lnSpc>
          <a:spcPct val="90000"/>
        </a:lnSpc>
        <a:spcBef>
          <a:spcPts val="52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657600" marR="0" indent="-609600" algn="l" defTabSz="2822151" rtl="0" latinLnBrk="0">
        <a:lnSpc>
          <a:spcPct val="90000"/>
        </a:lnSpc>
        <a:spcBef>
          <a:spcPts val="52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9508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9508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9508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9508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9508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9508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9508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9508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9508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Confessions Georgia_Page_01.jpg" descr="Confessions Georgia_Page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Confessions Georgia_Page_10.jpg" descr="Confessions Georgia_Page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Confessions Georgia_Page_11.jpg" descr="Confessions Georgia_Page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Confessions Georgia_Page_12.jpg" descr="Confessions Georgia_Page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Confessions Georgia_Page_13.jpg" descr="Confessions Georgia_Page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Confessions Georgia_Page_14.jpg" descr="Confessions Georgia_Page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4" name="Confessions Georgia_Page_15.jpg" descr="Confessions Georgia_Page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Confessions Georgia_Page_16.jpg" descr="Confessions Georgia_Page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Confessions Georgia_Page_17.jpg" descr="Confessions Georgia_Page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9" name="Confessions Georgia_Page_18.jpg" descr="Confessions Georgia_Page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4" name="Confessions Georgia_Page_19.jpg" descr="Confessions Georgia_Page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Confessions Georgia_Page_02.jpg" descr="Confessions Georgia_Page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Confessions Georgia_Page_20.jpg" descr="Confessions Georgia_Page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4" name="Confessions Georgia_Page_21.jpg" descr="Confessions Georgia_Page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9" name="Confessions Georgia_Page_22.jpg" descr="Confessions Georgia_Page_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4" name="Confessions Georgia_Page_23.jpg" descr="Confessions Georgia_Pag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9" name="Confessions Georgia_Page_24.jpg" descr="Confessions Georgia_Page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4" name="Confessions Georgia_Page_25.jpg" descr="Confessions Georgia_Page_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9" name="Confessions Georgia_Page_26.jpg" descr="Confessions Georgia_Page_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4" name="Confessions Georgia_Page_27.jpg" descr="Confessions Georgia_Page_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9" name="Confessions Georgia_Page_28.jpg" descr="Confessions Georgia_Page_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4" name="Confessions Georgia_Page_29.jpg" descr="Confessions Georgia_Page_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Confessions Georgia_Page_03.jpg" descr="Confessions Georgia_Page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9" name="Confessions Georgia_Page_30.jpg" descr="Confessions Georgia_Page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4" name="Confessions Georgia_Page_31.jpg" descr="Confessions Georgia_Page_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9" name="Confessions Georgia_Page_32.jpg" descr="Confessions Georgia_Page_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4" name="Confessions Georgia_Page_33.jpg" descr="Confessions Georgia_Page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9" name="Confessions Georgia_Page_34.jpg" descr="Confessions Georgia_Page_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4" name="Confessions Georgia_Page_35.jpg" descr="Confessions Georgia_Page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9" name="Confessions Georgia_Page_36.jpg" descr="Confessions Georgia_Page_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4" name="Confessions Georgia_Page_37.jpg" descr="Confessions Georgia_Page_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9" name="Confessions Georgia_Page_36.jpg" descr="Confessions Georgia_Page_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4" name="Confessions Georgia_Page_39.jpg" descr="Confessions Georgia_Page_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Confessions Georgia_Page_04.jpg" descr="Confessions Georgia_Page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9" name="Confessions Georgia_Page_40.jpg" descr="Confessions Georgia_Page_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4" name="Confessions Georgia_Page_41.jpg" descr="Confessions Georgia_Page_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9" name="Confessions Georgia_Page_42.jpg" descr="Confessions Georgia_Page_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4" name="Confessions Georgia_Page_43.jpg" descr="Confessions Georgia_Page_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9" name="Confessions Georgia_Page_44.jpg" descr="Confessions Georgia_Page_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4" name="Confessions Georgia_Page_36.jpg" descr="Confessions Georgia_Page_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9" name="Confessions Georgia_Page_46.jpg" descr="Confessions Georgia_Page_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4" name="Confessions Georgia_Page_49.jpg" descr="Confessions Georgia_Page_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9" name="Confessions Georgia_Page_48.jpg" descr="Confessions Georgia_Page_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4" name="Confessions Georgia_Page_49.jpg" descr="Confessions Georgia_Page_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Confessions Georgia_Page_05.jpg" descr="Confessions Georgia_Page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9" name="Confessions Georgia_Page_50.jpg" descr="Confessions Georgia_Page_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4" name="Confessions Georgia_Page_51.jpg" descr="Confessions Georgia_Page_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9" name="Confessions Georgia_Page_52.jpg" descr="Confessions Georgia_Page_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4" name="Confessions Georgia_Page_53.jpg" descr="Confessions Georgia_Page_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9" name="Confessions Georgia_Page_29.jpg" descr="Confessions Georgia_Page_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4" name="Confessions Georgia_Page_30.jpg" descr="Confessions Georgia_Page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9" name="Confessions Georgia_Page_56.jpg" descr="Confessions Georgia_Page_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4" name="Confessions Georgia_Page_57.jpg" descr="Confessions Georgia_Page_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9" name="Confessions Georgia_Page_58.jpg" descr="Confessions Georgia_Page_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4" name="Confessions Georgia_Page_59.jpg" descr="Confessions Georgia_Page_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Confessions Georgia_Page_06.jpg" descr="Confessions Georgia_Page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9" name="Confessions Georgia_Page_60.jpg" descr="Confessions Georgia_Page_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4" name="Confessions Georgia_Page_61.jpg" descr="Confessions Georgia_Page_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9" name="Confessions Georgia_Page_62.jpg" descr="Confessions Georgia_Page_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Confessions Georgia_Page_10.jpg" descr="Confessions Georgia_Page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Confessions Georgia_Page_08.jpg" descr="Confessions Georgia_Page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bullet text"/>
          <p:cNvSpPr txBox="1">
            <a:spLocks noGrp="1"/>
          </p:cNvSpPr>
          <p:nvPr>
            <p:ph type="body" idx="1"/>
          </p:nvPr>
        </p:nvSpPr>
        <p:spPr>
          <a:xfrm>
            <a:off x="1138998" y="4816243"/>
            <a:ext cx="18892904" cy="99218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Subtitle"/>
          <p:cNvSpPr txBox="1">
            <a:spLocks noGrp="1"/>
          </p:cNvSpPr>
          <p:nvPr>
            <p:ph type="body" idx="21"/>
          </p:nvPr>
        </p:nvSpPr>
        <p:spPr>
          <a:xfrm>
            <a:off x="1138998" y="2299768"/>
            <a:ext cx="18892905" cy="109342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lide Title"/>
          <p:cNvSpPr txBox="1">
            <a:spLocks noGrp="1"/>
          </p:cNvSpPr>
          <p:nvPr>
            <p:ph type="title"/>
          </p:nvPr>
        </p:nvSpPr>
        <p:spPr>
          <a:xfrm>
            <a:off x="1138998" y="716580"/>
            <a:ext cx="18892904" cy="16536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Confessions Georgia_Page_09.jpg" descr="Confessions Georgia_Page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70900" cy="1587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2682" tIns="82682" rIns="82682" bIns="82682" numCol="1" spcCol="38100" rtlCol="0" anchor="ctr">
        <a:spAutoFit/>
      </a:bodyPr>
      <a:lstStyle>
        <a:defPPr marL="0" marR="0" indent="0" algn="ctr" defTabSz="95084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2682" tIns="82682" rIns="82682" bIns="82682" numCol="1" spcCol="38100" rtlCol="0" anchor="ctr">
        <a:spAutoFit/>
      </a:bodyPr>
      <a:lstStyle>
        <a:defPPr marL="0" marR="0" indent="0" algn="l" defTabSz="2822151" rtl="0" fontAlgn="auto" latinLnBrk="0" hangingPunct="0">
          <a:lnSpc>
            <a:spcPct val="90000"/>
          </a:lnSpc>
          <a:spcBef>
            <a:spcPts val="52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2682" tIns="82682" rIns="82682" bIns="82682" numCol="1" spcCol="38100" rtlCol="0" anchor="ctr">
        <a:spAutoFit/>
      </a:bodyPr>
      <a:lstStyle>
        <a:defPPr marL="0" marR="0" indent="0" algn="ctr" defTabSz="95084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2682" tIns="82682" rIns="82682" bIns="82682" numCol="1" spcCol="38100" rtlCol="0" anchor="ctr">
        <a:spAutoFit/>
      </a:bodyPr>
      <a:lstStyle>
        <a:defPPr marL="0" marR="0" indent="0" algn="l" defTabSz="2822151" rtl="0" fontAlgn="auto" latinLnBrk="0" hangingPunct="0">
          <a:lnSpc>
            <a:spcPct val="90000"/>
          </a:lnSpc>
          <a:spcBef>
            <a:spcPts val="52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Mazur, Eric</cp:lastModifiedBy>
  <cp:revision>1</cp:revision>
  <dcterms:modified xsi:type="dcterms:W3CDTF">2024-02-11T23:04:32Z</dcterms:modified>
</cp:coreProperties>
</file>